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84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04078D9E-A699-4CE1-9E38-04F0A9617F48}"/>
    <pc:docChg chg="modSld">
      <pc:chgData name="Coordinacion Financiera" userId="4fbf5a871eb7e134" providerId="LiveId" clId="{04078D9E-A699-4CE1-9E38-04F0A9617F48}" dt="2024-02-22T21:27:55.957" v="1" actId="20577"/>
      <pc:docMkLst>
        <pc:docMk/>
      </pc:docMkLst>
      <pc:sldChg chg="modSp mod">
        <pc:chgData name="Coordinacion Financiera" userId="4fbf5a871eb7e134" providerId="LiveId" clId="{04078D9E-A699-4CE1-9E38-04F0A9617F48}" dt="2024-02-22T21:27:55.957" v="1" actId="20577"/>
        <pc:sldMkLst>
          <pc:docMk/>
          <pc:sldMk cId="3432464696" sldId="284"/>
        </pc:sldMkLst>
        <pc:spChg chg="mod">
          <ac:chgData name="Coordinacion Financiera" userId="4fbf5a871eb7e134" providerId="LiveId" clId="{04078D9E-A699-4CE1-9E38-04F0A9617F48}" dt="2024-02-22T21:27:55.957" v="1" actId="20577"/>
          <ac:spMkLst>
            <pc:docMk/>
            <pc:sldMk cId="3432464696" sldId="284"/>
            <ac:spMk id="1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470148" y="2094653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515306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491974" y="2184401"/>
            <a:ext cx="6175508" cy="2942488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300" dirty="0"/>
            </a:br>
            <a:br>
              <a:rPr lang="es-GT" sz="2300" dirty="0"/>
            </a:br>
            <a:br>
              <a:rPr lang="es-GT" sz="2300" dirty="0"/>
            </a:br>
            <a:r>
              <a:rPr lang="es-GT" sz="2300" dirty="0"/>
              <a:t>La Asociación Deportiva Nacional de Tiro con Armas de Caza con relación al numeral 24 del artículo 10 del Capítulo segundo, Decreto 57-2008 </a:t>
            </a:r>
            <a:br>
              <a:rPr lang="es-GT" sz="2300" dirty="0"/>
            </a:br>
            <a:r>
              <a:rPr lang="es-GT" sz="2300" dirty="0"/>
              <a:t>informa:</a:t>
            </a:r>
            <a:br>
              <a:rPr lang="es-GT" sz="2300" dirty="0"/>
            </a:br>
            <a:r>
              <a:rPr lang="es-GT" sz="2300" dirty="0"/>
              <a:t>Que por ser esta Asociación una Institución pública aunque no es de carácter internacional, ha publicado en los numerales correspondientes de este artículo las compras y contrataciones realizadas con fondos públicos.</a:t>
            </a: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24, Ley de Acceso a la Información Pública)</a:t>
            </a:r>
          </a:p>
          <a:p>
            <a:r>
              <a:rPr lang="es-GT" sz="850" b="1" dirty="0"/>
              <a:t>INFORMACIÓN DE COMPRAS Y CONTRATACIONES DE ENTIDADES DE CARÁCTER INTERNACIONAL</a:t>
            </a:r>
          </a:p>
          <a:p>
            <a:r>
              <a:rPr lang="es-GT" sz="900" b="1" dirty="0"/>
              <a:t>Vigente período 2024</a:t>
            </a:r>
          </a:p>
          <a:p>
            <a:endParaRPr lang="es-GT" sz="900" b="1" dirty="0"/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836965" y="7516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50" b="1" dirty="0"/>
              <a:t>Asociación Deportiva Nacional de Tiro con Armas de Caza</a:t>
            </a:r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387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29" y="-199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64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3155</TotalTime>
  <Words>104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La Asociación Deportiva Nacional de Tiro con Armas de Caza con relación al numeral 24 del artículo 10 del Capítulo segundo, Decreto 57-2008  informa: Que por ser esta Asociación una Institución pública aunque no es de carácter internacional, ha publicado en los numerales correspondientes de este artículo las compras y contrataciones realizadas con fondos públicos.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211</cp:revision>
  <cp:lastPrinted>2020-02-25T16:59:17Z</cp:lastPrinted>
  <dcterms:created xsi:type="dcterms:W3CDTF">2017-06-09T21:20:02Z</dcterms:created>
  <dcterms:modified xsi:type="dcterms:W3CDTF">2024-02-22T21:28:00Z</dcterms:modified>
</cp:coreProperties>
</file>